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1" r:id="rId2"/>
    <p:sldId id="272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B07E7BD-901B-43BF-A934-02877BA56F22}" v="3" dt="2018-07-02T14:36:14.74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5" d="100"/>
          <a:sy n="75" d="100"/>
        </p:scale>
        <p:origin x="54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uy Ernesto Nobrega Schwantes" userId="2159a553c4c1304b" providerId="LiveId" clId="{BCE555D4-BA21-45D8-AEA4-58B5F68CEF0D}"/>
    <pc:docChg chg="delSld">
      <pc:chgData name="Ruy Ernesto Nobrega Schwantes" userId="2159a553c4c1304b" providerId="LiveId" clId="{BCE555D4-BA21-45D8-AEA4-58B5F68CEF0D}" dt="2018-07-02T14:16:32.219" v="0" actId="2696"/>
      <pc:docMkLst>
        <pc:docMk/>
      </pc:docMkLst>
      <pc:sldChg chg="del">
        <pc:chgData name="Ruy Ernesto Nobrega Schwantes" userId="2159a553c4c1304b" providerId="LiveId" clId="{BCE555D4-BA21-45D8-AEA4-58B5F68CEF0D}" dt="2018-07-02T14:16:32.219" v="0" actId="2696"/>
        <pc:sldMkLst>
          <pc:docMk/>
          <pc:sldMk cId="3601220560" sldId="271"/>
        </pc:sldMkLst>
      </pc:sldChg>
    </pc:docChg>
  </pc:docChgLst>
  <pc:docChgLst>
    <pc:chgData name="Ruy Ernesto Nobrega Schwantes" userId="2159a553c4c1304b" providerId="LiveId" clId="{8B07E7BD-901B-43BF-A934-02877BA56F22}"/>
    <pc:docChg chg="addSld delSld modSld">
      <pc:chgData name="Ruy Ernesto Nobrega Schwantes" userId="2159a553c4c1304b" providerId="LiveId" clId="{8B07E7BD-901B-43BF-A934-02877BA56F22}" dt="2018-07-02T14:36:14.744" v="1" actId="2696"/>
      <pc:docMkLst>
        <pc:docMk/>
      </pc:docMkLst>
      <pc:sldChg chg="add">
        <pc:chgData name="Ruy Ernesto Nobrega Schwantes" userId="2159a553c4c1304b" providerId="LiveId" clId="{8B07E7BD-901B-43BF-A934-02877BA56F22}" dt="2018-07-02T14:36:12.106" v="0"/>
        <pc:sldMkLst>
          <pc:docMk/>
          <pc:sldMk cId="3601220560" sldId="271"/>
        </pc:sldMkLst>
      </pc:sldChg>
      <pc:sldChg chg="del">
        <pc:chgData name="Ruy Ernesto Nobrega Schwantes" userId="2159a553c4c1304b" providerId="LiveId" clId="{8B07E7BD-901B-43BF-A934-02877BA56F22}" dt="2018-07-02T14:36:14.744" v="1" actId="2696"/>
        <pc:sldMkLst>
          <pc:docMk/>
          <pc:sldMk cId="1035245669" sldId="272"/>
        </pc:sldMkLst>
      </pc:sldChg>
    </pc:docChg>
  </pc:docChgLst>
</pc:chgInfo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3286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7034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4145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335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80032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0087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37918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0932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42799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8572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7193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134CBD-2E2F-4EB2-97C7-A52DE1AFCD7E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33303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51457" y="460418"/>
            <a:ext cx="10483403" cy="6117465"/>
          </a:xfrm>
          <a:prstGeom prst="rect">
            <a:avLst/>
          </a:prstGeom>
          <a:noFill/>
          <a:ln w="762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96417" y="916345"/>
            <a:ext cx="4180135" cy="5201120"/>
          </a:xfrm>
          <a:prstGeom prst="rect">
            <a:avLst/>
          </a:prstGeom>
          <a:solidFill>
            <a:schemeClr val="accent1"/>
          </a:solidFill>
        </p:spPr>
      </p:pic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004907" y="916345"/>
            <a:ext cx="4180135" cy="1891249"/>
          </a:xfrm>
          <a:prstGeom prst="rect">
            <a:avLst/>
          </a:prstGeom>
        </p:spPr>
      </p:pic>
      <p:pic>
        <p:nvPicPr>
          <p:cNvPr id="7" name="Picture 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004906" y="3579789"/>
            <a:ext cx="4180135" cy="2225898"/>
          </a:xfrm>
          <a:prstGeom prst="rect">
            <a:avLst/>
          </a:prstGeom>
        </p:spPr>
      </p:pic>
      <p:sp>
        <p:nvSpPr>
          <p:cNvPr id="2" name="Rectangle 1"/>
          <p:cNvSpPr/>
          <p:nvPr/>
        </p:nvSpPr>
        <p:spPr>
          <a:xfrm>
            <a:off x="1396417" y="916345"/>
            <a:ext cx="4180135" cy="178510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5400" b="0" cap="none" spc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12</a:t>
            </a:r>
            <a:endParaRPr lang="en-US" sz="5400" b="0" cap="none" spc="0" dirty="0">
              <a:ln w="0"/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  <a:p>
            <a:pPr algn="ctr"/>
            <a:r>
              <a:rPr lang="en-US" sz="28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FINALMENTE PERDOADOS</a:t>
            </a:r>
            <a:endParaRPr lang="en-US" sz="2800" b="0" cap="none" spc="0" dirty="0">
              <a:ln w="0"/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004906" y="1046361"/>
            <a:ext cx="4180135" cy="10772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2400" b="0" cap="none" spc="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MENSAGEM</a:t>
            </a:r>
          </a:p>
          <a:p>
            <a:pPr algn="ctr"/>
            <a:r>
              <a:rPr lang="pt-BR" sz="20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Deus me ajuda a </a:t>
            </a:r>
          </a:p>
          <a:p>
            <a:pPr algn="ctr"/>
            <a:r>
              <a:rPr lang="pt-BR" sz="20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perdoar os outros</a:t>
            </a:r>
            <a:endParaRPr lang="en-US" sz="2000" dirty="0">
              <a:ln w="0"/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004906" y="3579789"/>
            <a:ext cx="4180135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pt-BR" sz="24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VERSO PARA DECORAR</a:t>
            </a:r>
          </a:p>
          <a:p>
            <a:pPr algn="ctr"/>
            <a:r>
              <a:rPr lang="pt-BR" sz="24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“Perdoem, e serão perdoados.” </a:t>
            </a:r>
          </a:p>
          <a:p>
            <a:pPr algn="r"/>
            <a:r>
              <a:rPr lang="pt-BR" sz="24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Lucas 6:37</a:t>
            </a:r>
            <a:endParaRPr lang="en-US" sz="2400" dirty="0">
              <a:ln w="0"/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</p:txBody>
      </p:sp>
      <p:pic>
        <p:nvPicPr>
          <p:cNvPr id="10" name="Picture 9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247821" y="2815506"/>
            <a:ext cx="2477326" cy="312614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012205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51457" y="460418"/>
            <a:ext cx="10483403" cy="6117465"/>
          </a:xfrm>
          <a:prstGeom prst="rect">
            <a:avLst/>
          </a:prstGeom>
          <a:noFill/>
          <a:ln w="762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96417" y="916345"/>
            <a:ext cx="4180135" cy="5201120"/>
          </a:xfrm>
          <a:prstGeom prst="rect">
            <a:avLst/>
          </a:prstGeom>
          <a:solidFill>
            <a:schemeClr val="accent1"/>
          </a:solidFill>
        </p:spPr>
      </p:pic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004907" y="916345"/>
            <a:ext cx="4180135" cy="1891249"/>
          </a:xfrm>
          <a:prstGeom prst="rect">
            <a:avLst/>
          </a:prstGeom>
        </p:spPr>
      </p:pic>
      <p:pic>
        <p:nvPicPr>
          <p:cNvPr id="7" name="Picture 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004906" y="3579789"/>
            <a:ext cx="4180135" cy="2225898"/>
          </a:xfrm>
          <a:prstGeom prst="rect">
            <a:avLst/>
          </a:prstGeom>
        </p:spPr>
      </p:pic>
      <p:sp>
        <p:nvSpPr>
          <p:cNvPr id="2" name="Rectangle 1"/>
          <p:cNvSpPr/>
          <p:nvPr/>
        </p:nvSpPr>
        <p:spPr>
          <a:xfrm>
            <a:off x="1396417" y="916345"/>
            <a:ext cx="4180135" cy="178510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5400" b="0" cap="none" spc="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12</a:t>
            </a:r>
          </a:p>
          <a:p>
            <a:pPr algn="ctr"/>
            <a:r>
              <a:rPr lang="en-US" sz="28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FINALMENTE PERDOADOS</a:t>
            </a:r>
            <a:endParaRPr lang="en-US" sz="2800" b="0" cap="none" spc="0" dirty="0">
              <a:ln w="0"/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004906" y="1046361"/>
            <a:ext cx="4180135" cy="10772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2400" b="0" cap="none" spc="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MENSAGEM</a:t>
            </a:r>
          </a:p>
          <a:p>
            <a:pPr algn="ctr"/>
            <a:r>
              <a:rPr lang="pt-BR" sz="20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Deus me ajuda a </a:t>
            </a:r>
          </a:p>
          <a:p>
            <a:pPr algn="ctr"/>
            <a:r>
              <a:rPr lang="pt-BR" sz="20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perdoar os outros</a:t>
            </a:r>
            <a:endParaRPr lang="en-US" sz="2000" dirty="0">
              <a:ln w="0"/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004906" y="3579789"/>
            <a:ext cx="4180135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pt-BR" sz="24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VERSO PARA DECORAR</a:t>
            </a:r>
          </a:p>
          <a:p>
            <a:pPr algn="ctr"/>
            <a:r>
              <a:rPr lang="pt-BR" sz="24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“Perdoem, e serão perdoados.” </a:t>
            </a:r>
          </a:p>
          <a:p>
            <a:pPr algn="r"/>
            <a:r>
              <a:rPr lang="pt-BR" sz="2400" dirty="0">
                <a:ln w="0"/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Lucas 6:37</a:t>
            </a:r>
            <a:endParaRPr lang="en-US" sz="2400" dirty="0">
              <a:ln w="0"/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</p:txBody>
      </p:sp>
      <p:pic>
        <p:nvPicPr>
          <p:cNvPr id="10" name="Picture 9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247821" y="2815506"/>
            <a:ext cx="2477326" cy="312614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240524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230</TotalTime>
  <Words>46</Words>
  <Application>Microsoft Office PowerPoint</Application>
  <PresentationFormat>Widescreen</PresentationFormat>
  <Paragraphs>16</Paragraphs>
  <Slides>2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2</vt:i4>
      </vt:variant>
    </vt:vector>
  </HeadingPairs>
  <TitlesOfParts>
    <vt:vector size="7" baseType="lpstr">
      <vt:lpstr>Arial</vt:lpstr>
      <vt:lpstr>Arial Black</vt:lpstr>
      <vt:lpstr>Calibri</vt:lpstr>
      <vt:lpstr>Calibri Light</vt:lpstr>
      <vt:lpstr>Office Theme</vt:lpstr>
      <vt:lpstr>Apresentação do PowerPoint</vt:lpstr>
      <vt:lpstr>Apresentação do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robert</dc:creator>
  <cp:lastModifiedBy>Ruy Ernesto Nobrega Schwantes</cp:lastModifiedBy>
  <cp:revision>14</cp:revision>
  <cp:lastPrinted>2018-07-02T01:45:12Z</cp:lastPrinted>
  <dcterms:created xsi:type="dcterms:W3CDTF">2017-05-23T10:00:38Z</dcterms:created>
  <dcterms:modified xsi:type="dcterms:W3CDTF">2022-09-04T18:56:48Z</dcterms:modified>
</cp:coreProperties>
</file>

<file path=docProps/thumbnail.jpeg>
</file>